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5" r:id="rId26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0" Type="http://schemas.openxmlformats.org/officeDocument/2006/relationships/slide" Target="slides/slide19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6" name="Shape 5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" name="Google Shape;5417;p190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8" name="Google Shape;5418;p190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9" name="Google Shape;5419;p190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0" name="Google Shape;5420;p190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1" name="Google Shape;5421;p190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70.png"/></Relationships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2" name="Shape 5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3" name="Google Shape;5423;p746"/>
          <p:cNvSpPr txBox="1"/>
          <p:nvPr/>
        </p:nvSpPr>
        <p:spPr>
          <a:xfrm>
            <a:off x="839550" y="186859"/>
            <a:ext cx="74649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i="0" lang="zh-CN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PLACENTA PREVIA?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4" name="Google Shape;5424;p746"/>
          <p:cNvSpPr txBox="1"/>
          <p:nvPr/>
        </p:nvSpPr>
        <p:spPr>
          <a:xfrm>
            <a:off x="414720" y="1409548"/>
            <a:ext cx="74649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00" lIns="76025" spcFirstLastPara="1" rIns="76025" wrap="square" tIns="38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The placenta is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implanted in the lower uterine segment </a:t>
            </a: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or near the internal os of the cervix. This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occurs in 0.005 percent of pregnancies </a:t>
            </a:r>
            <a:r>
              <a:rPr b="0" i="0" lang="zh-C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has a </a:t>
            </a:r>
            <a:r>
              <a:rPr b="0" i="0" lang="zh-CN" sz="33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re-occurrence rate of 4 to 8 percent.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